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7" r:id="rId11"/>
    <p:sldId id="258" r:id="rId12"/>
    <p:sldId id="261" r:id="rId13"/>
    <p:sldId id="263" r:id="rId14"/>
    <p:sldId id="259" r:id="rId15"/>
    <p:sldId id="260" r:id="rId16"/>
    <p:sldId id="262" r:id="rId17"/>
    <p:sldId id="264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79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24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1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6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2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3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80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24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86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11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0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DD9F6-AC4E-46F8-BED3-3D469D31D73A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2B8475-DF8D-4E21-86BD-C180DCCEC7C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9"/>
            <a:ext cx="8136904" cy="2160240"/>
          </a:xfrm>
        </p:spPr>
        <p:txBody>
          <a:bodyPr/>
          <a:lstStyle/>
          <a:p>
            <a:pPr algn="ctr"/>
            <a:r>
              <a:rPr lang="ru-RU" sz="5400" dirty="0" err="1" smtClean="0"/>
              <a:t>Адамтану</a:t>
            </a:r>
            <a:r>
              <a:rPr lang="ru-RU" sz="5400" dirty="0" smtClean="0"/>
              <a:t> т</a:t>
            </a:r>
            <a:r>
              <a:rPr lang="kk-KZ" sz="5400" dirty="0" smtClean="0"/>
              <a:t>ұ</a:t>
            </a:r>
            <a:r>
              <a:rPr lang="ru-RU" sz="5400" dirty="0" err="1" smtClean="0"/>
              <a:t>жырымдамалары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032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78979" cy="1195535"/>
          </a:xfrm>
        </p:spPr>
        <p:txBody>
          <a:bodyPr/>
          <a:lstStyle/>
          <a:p>
            <a:pPr algn="ctr"/>
            <a:r>
              <a:rPr lang="ru-RU" sz="4400" dirty="0" err="1"/>
              <a:t>Маслоу</a:t>
            </a:r>
            <a:r>
              <a:rPr lang="ru-RU" sz="4400" dirty="0"/>
              <a:t> </a:t>
            </a:r>
            <a:r>
              <a:rPr lang="ru-RU" sz="4400" dirty="0" err="1"/>
              <a:t>пирамидасы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4642677" cy="3997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err="1"/>
              <a:t>Қажеттіліктер</a:t>
            </a:r>
            <a:r>
              <a:rPr lang="ru-RU" sz="2400" dirty="0"/>
              <a:t> </a:t>
            </a:r>
            <a:r>
              <a:rPr lang="ru-RU" sz="2400" dirty="0" err="1"/>
              <a:t>пирамидасы</a:t>
            </a:r>
            <a:r>
              <a:rPr lang="ru-RU" sz="2400" dirty="0"/>
              <a:t> —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қажеттіліктерін</a:t>
            </a:r>
            <a:r>
              <a:rPr lang="ru-RU" sz="2400" dirty="0"/>
              <a:t> </a:t>
            </a:r>
            <a:r>
              <a:rPr lang="ru-RU" sz="2400" dirty="0" err="1"/>
              <a:t>сипаттайтын</a:t>
            </a:r>
            <a:r>
              <a:rPr lang="ru-RU" sz="2400" dirty="0"/>
              <a:t> </a:t>
            </a:r>
            <a:r>
              <a:rPr lang="ru-RU" sz="2400" dirty="0" err="1"/>
              <a:t>иерархиялық</a:t>
            </a:r>
            <a:r>
              <a:rPr lang="ru-RU" sz="2400" dirty="0"/>
              <a:t> </a:t>
            </a:r>
            <a:r>
              <a:rPr lang="ru-RU" sz="2400" dirty="0" err="1"/>
              <a:t>моделдің</a:t>
            </a:r>
            <a:r>
              <a:rPr lang="ru-RU" sz="2400" dirty="0"/>
              <a:t>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атауы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америкалық</a:t>
            </a:r>
            <a:r>
              <a:rPr lang="ru-RU" sz="2400" dirty="0"/>
              <a:t> психолог А. </a:t>
            </a:r>
            <a:r>
              <a:rPr lang="ru-RU" sz="2400" dirty="0" err="1"/>
              <a:t>Маслоудың</a:t>
            </a:r>
            <a:r>
              <a:rPr lang="ru-RU" sz="2400" dirty="0"/>
              <a:t> </a:t>
            </a:r>
            <a:r>
              <a:rPr lang="ru-RU" sz="2400" dirty="0" err="1"/>
              <a:t>теориясының</a:t>
            </a:r>
            <a:r>
              <a:rPr lang="ru-RU" sz="2400" dirty="0"/>
              <a:t> </a:t>
            </a:r>
            <a:r>
              <a:rPr lang="ru-RU" sz="2400" dirty="0" err="1"/>
              <a:t>қарапайым</a:t>
            </a:r>
            <a:r>
              <a:rPr lang="ru-RU" sz="2400" dirty="0"/>
              <a:t> </a:t>
            </a:r>
            <a:r>
              <a:rPr lang="ru-RU" sz="2400" dirty="0" err="1"/>
              <a:t>сипаттамасы</a:t>
            </a:r>
            <a:r>
              <a:rPr lang="ru-RU" sz="2400" dirty="0"/>
              <a:t>. </a:t>
            </a:r>
            <a:r>
              <a:rPr lang="ru-RU" sz="2400" dirty="0" err="1"/>
              <a:t>Толығырақ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ой </a:t>
            </a:r>
            <a:r>
              <a:rPr lang="ru-RU" sz="2400" dirty="0" err="1"/>
              <a:t>тұжырымдары</a:t>
            </a:r>
            <a:r>
              <a:rPr lang="ru-RU" sz="2400" dirty="0"/>
              <a:t> 1954 </a:t>
            </a:r>
            <a:r>
              <a:rPr lang="ru-RU" sz="2400" dirty="0" err="1"/>
              <a:t>жылғы</a:t>
            </a:r>
            <a:r>
              <a:rPr lang="ru-RU" sz="2400" dirty="0"/>
              <a:t> "</a:t>
            </a:r>
            <a:r>
              <a:rPr lang="ru-RU" sz="2400" dirty="0" err="1"/>
              <a:t>Құлшыныс</a:t>
            </a:r>
            <a:r>
              <a:rPr lang="ru-RU" sz="2400" dirty="0"/>
              <a:t> пен </a:t>
            </a:r>
            <a:r>
              <a:rPr lang="ru-RU" sz="2400" dirty="0" err="1"/>
              <a:t>Тұлға</a:t>
            </a:r>
            <a:r>
              <a:rPr lang="ru-RU" sz="2400" dirty="0"/>
              <a:t>" (</a:t>
            </a:r>
            <a:r>
              <a:rPr lang="en-US" sz="2400" dirty="0"/>
              <a:t>Motivation and Personality) </a:t>
            </a:r>
            <a:r>
              <a:rPr lang="ru-RU" sz="2400" dirty="0" err="1"/>
              <a:t>атты</a:t>
            </a:r>
            <a:r>
              <a:rPr lang="ru-RU" sz="2400" dirty="0"/>
              <a:t> </a:t>
            </a:r>
            <a:r>
              <a:rPr lang="ru-RU" sz="2400" dirty="0" err="1"/>
              <a:t>кітапта</a:t>
            </a:r>
            <a:r>
              <a:rPr lang="ru-RU" sz="2400" dirty="0"/>
              <a:t> </a:t>
            </a:r>
            <a:r>
              <a:rPr lang="ru-RU" sz="2400" dirty="0" err="1"/>
              <a:t>берілген</a:t>
            </a:r>
            <a:r>
              <a:rPr lang="ru-RU" sz="2400" dirty="0"/>
              <a:t>. </a:t>
            </a:r>
            <a:r>
              <a:rPr lang="ru-RU" sz="2400" dirty="0" err="1"/>
              <a:t>Маслоудың</a:t>
            </a:r>
            <a:r>
              <a:rPr lang="ru-RU" sz="2400" dirty="0"/>
              <a:t> </a:t>
            </a:r>
            <a:r>
              <a:rPr lang="ru-RU" sz="2400" dirty="0" err="1"/>
              <a:t>өзі</a:t>
            </a:r>
            <a:r>
              <a:rPr lang="ru-RU" sz="2400" dirty="0"/>
              <a:t> </a:t>
            </a:r>
            <a:r>
              <a:rPr lang="ru-RU" sz="2400" dirty="0" err="1"/>
              <a:t>иерархилық</a:t>
            </a:r>
            <a:r>
              <a:rPr lang="ru-RU" sz="2400" dirty="0"/>
              <a:t> </a:t>
            </a:r>
            <a:r>
              <a:rPr lang="ru-RU" sz="2400" dirty="0" err="1"/>
              <a:t>қатарға</a:t>
            </a:r>
            <a:r>
              <a:rPr lang="ru-RU" sz="2400" dirty="0"/>
              <a:t> </a:t>
            </a:r>
            <a:r>
              <a:rPr lang="ru-RU" sz="2400" dirty="0" err="1"/>
              <a:t>коймай</a:t>
            </a:r>
            <a:r>
              <a:rPr lang="ru-RU" sz="2400" dirty="0"/>
              <a:t> 5 </a:t>
            </a:r>
            <a:r>
              <a:rPr lang="ru-RU" sz="2400" dirty="0" err="1"/>
              <a:t>деңгейлік</a:t>
            </a:r>
            <a:r>
              <a:rPr lang="ru-RU" sz="2400" dirty="0"/>
              <a:t> </a:t>
            </a:r>
            <a:r>
              <a:rPr lang="ru-RU" sz="2400" dirty="0" err="1"/>
              <a:t>қажеттілік</a:t>
            </a:r>
            <a:r>
              <a:rPr lang="ru-RU" sz="2400" dirty="0"/>
              <a:t> </a:t>
            </a:r>
            <a:r>
              <a:rPr lang="ru-RU" sz="2400" dirty="0" err="1"/>
              <a:t>атап</a:t>
            </a:r>
            <a:r>
              <a:rPr lang="ru-RU" sz="2400" dirty="0"/>
              <a:t> </a:t>
            </a:r>
            <a:r>
              <a:rPr lang="ru-RU" sz="2400" dirty="0" err="1"/>
              <a:t>көрсетеді</a:t>
            </a:r>
            <a:r>
              <a:rPr lang="ru-RU" sz="2400" dirty="0"/>
              <a:t> </a:t>
            </a:r>
            <a:r>
              <a:rPr lang="ru-RU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02433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125112" cy="5976664"/>
          </a:xfrm>
        </p:spPr>
        <p:txBody>
          <a:bodyPr/>
          <a:lstStyle/>
          <a:p>
            <a:r>
              <a:rPr lang="ru-RU" dirty="0" err="1"/>
              <a:t>Физиологиялық</a:t>
            </a:r>
            <a:r>
              <a:rPr lang="ru-RU" dirty="0"/>
              <a:t>: </a:t>
            </a:r>
            <a:r>
              <a:rPr lang="ru-RU" dirty="0" err="1"/>
              <a:t>аштық</a:t>
            </a:r>
            <a:r>
              <a:rPr lang="ru-RU" dirty="0"/>
              <a:t>, </a:t>
            </a:r>
            <a:r>
              <a:rPr lang="ru-RU" dirty="0" err="1"/>
              <a:t>шөл</a:t>
            </a:r>
            <a:r>
              <a:rPr lang="ru-RU" dirty="0"/>
              <a:t>, </a:t>
            </a:r>
            <a:r>
              <a:rPr lang="ru-RU" dirty="0" err="1"/>
              <a:t>жыныстық</a:t>
            </a:r>
            <a:r>
              <a:rPr lang="ru-RU" dirty="0"/>
              <a:t> </a:t>
            </a:r>
            <a:r>
              <a:rPr lang="ru-RU" dirty="0" err="1"/>
              <a:t>қатынасқа</a:t>
            </a:r>
            <a:r>
              <a:rPr lang="ru-RU" dirty="0"/>
              <a:t> </a:t>
            </a:r>
            <a:r>
              <a:rPr lang="ru-RU" dirty="0" err="1"/>
              <a:t>талпыныс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</a:p>
          <a:p>
            <a:r>
              <a:rPr lang="ru-RU" dirty="0" err="1"/>
              <a:t>Қауіпсіздік</a:t>
            </a:r>
            <a:r>
              <a:rPr lang="ru-RU" dirty="0"/>
              <a:t>: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сүруге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, комфорт,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сүру</a:t>
            </a:r>
            <a:r>
              <a:rPr lang="ru-RU" dirty="0"/>
              <a:t> </a:t>
            </a:r>
            <a:r>
              <a:rPr lang="ru-RU" dirty="0" err="1"/>
              <a:t>жағдайларының</a:t>
            </a:r>
            <a:r>
              <a:rPr lang="ru-RU" dirty="0"/>
              <a:t> </a:t>
            </a:r>
            <a:r>
              <a:rPr lang="ru-RU" dirty="0" err="1"/>
              <a:t>тұрақтылығы</a:t>
            </a:r>
            <a:r>
              <a:rPr lang="ru-RU" dirty="0"/>
              <a:t>.</a:t>
            </a:r>
          </a:p>
          <a:p>
            <a:r>
              <a:rPr lang="ru-RU" dirty="0" err="1"/>
              <a:t>Әлеуметтік</a:t>
            </a:r>
            <a:r>
              <a:rPr lang="ru-RU" dirty="0"/>
              <a:t>: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, </a:t>
            </a:r>
            <a:r>
              <a:rPr lang="ru-RU" dirty="0" err="1"/>
              <a:t>тілдесу</a:t>
            </a:r>
            <a:r>
              <a:rPr lang="ru-RU" dirty="0"/>
              <a:t>, </a:t>
            </a:r>
            <a:r>
              <a:rPr lang="ru-RU" dirty="0" err="1"/>
              <a:t>жақындық</a:t>
            </a:r>
            <a:r>
              <a:rPr lang="ru-RU" dirty="0"/>
              <a:t>, </a:t>
            </a:r>
            <a:r>
              <a:rPr lang="ru-RU" dirty="0" err="1"/>
              <a:t>басқаға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көңіл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,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.</a:t>
            </a:r>
          </a:p>
          <a:p>
            <a:r>
              <a:rPr lang="ru-RU" dirty="0" err="1"/>
              <a:t>Абыройлық</a:t>
            </a:r>
            <a:r>
              <a:rPr lang="ru-RU" dirty="0"/>
              <a:t>: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құрмет</a:t>
            </a:r>
            <a:r>
              <a:rPr lang="ru-RU" dirty="0"/>
              <a:t>, сырт </a:t>
            </a:r>
            <a:r>
              <a:rPr lang="ru-RU" dirty="0" err="1"/>
              <a:t>адамдардан</a:t>
            </a:r>
            <a:r>
              <a:rPr lang="ru-RU" dirty="0"/>
              <a:t> </a:t>
            </a:r>
            <a:r>
              <a:rPr lang="ru-RU" dirty="0" err="1"/>
              <a:t>құрметке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болу, </a:t>
            </a:r>
            <a:r>
              <a:rPr lang="ru-RU" dirty="0" err="1"/>
              <a:t>басқалар</a:t>
            </a:r>
            <a:r>
              <a:rPr lang="ru-RU" dirty="0"/>
              <a:t> </a:t>
            </a:r>
            <a:r>
              <a:rPr lang="ru-RU" dirty="0" err="1"/>
              <a:t>мойындап</a:t>
            </a:r>
            <a:r>
              <a:rPr lang="ru-RU" dirty="0"/>
              <a:t> </a:t>
            </a:r>
            <a:r>
              <a:rPr lang="ru-RU" dirty="0" err="1"/>
              <a:t>абыройлы</a:t>
            </a:r>
            <a:r>
              <a:rPr lang="ru-RU" dirty="0"/>
              <a:t> болу, </a:t>
            </a:r>
            <a:r>
              <a:rPr lang="ru-RU" dirty="0" err="1"/>
              <a:t>табысқа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мен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баға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, </a:t>
            </a:r>
            <a:r>
              <a:rPr lang="ru-RU" dirty="0" err="1"/>
              <a:t>қызметте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.</a:t>
            </a:r>
          </a:p>
          <a:p>
            <a:r>
              <a:rPr lang="ru-RU" dirty="0" err="1"/>
              <a:t>Рухани</a:t>
            </a:r>
            <a:r>
              <a:rPr lang="ru-RU" dirty="0"/>
              <a:t>: </a:t>
            </a:r>
            <a:r>
              <a:rPr lang="ru-RU" dirty="0" err="1"/>
              <a:t>тану</a:t>
            </a:r>
            <a:r>
              <a:rPr lang="ru-RU" dirty="0"/>
              <a:t>,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орнын</a:t>
            </a:r>
            <a:r>
              <a:rPr lang="ru-RU" dirty="0"/>
              <a:t> табу,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,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тану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0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247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381"/>
            <a:ext cx="633670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иерархия да бар.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Физиологиялық</a:t>
            </a:r>
            <a:r>
              <a:rPr lang="ru-RU" dirty="0"/>
              <a:t> (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)</a:t>
            </a:r>
          </a:p>
          <a:p>
            <a:r>
              <a:rPr lang="ru-RU" dirty="0" err="1"/>
              <a:t>Қауіпсіздік</a:t>
            </a:r>
            <a:endParaRPr lang="ru-RU" dirty="0"/>
          </a:p>
          <a:p>
            <a:r>
              <a:rPr lang="ru-RU" dirty="0" err="1"/>
              <a:t>Махаббат</a:t>
            </a:r>
            <a:r>
              <a:rPr lang="ru-RU" dirty="0"/>
              <a:t>/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нәрсеге</a:t>
            </a:r>
            <a:r>
              <a:rPr lang="ru-RU" dirty="0"/>
              <a:t> </a:t>
            </a:r>
            <a:r>
              <a:rPr lang="ru-RU" dirty="0" err="1"/>
              <a:t>тиеселілік</a:t>
            </a:r>
            <a:endParaRPr lang="ru-RU" dirty="0"/>
          </a:p>
          <a:p>
            <a:r>
              <a:rPr lang="ru-RU" dirty="0" err="1"/>
              <a:t>Құрмет</a:t>
            </a:r>
            <a:endParaRPr lang="ru-RU" dirty="0"/>
          </a:p>
          <a:p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</a:t>
            </a:r>
            <a:endParaRPr lang="ru-RU" dirty="0"/>
          </a:p>
          <a:p>
            <a:r>
              <a:rPr lang="ru-RU" dirty="0" err="1"/>
              <a:t>Эстетикалық</a:t>
            </a:r>
            <a:endParaRPr lang="ru-RU" dirty="0"/>
          </a:p>
          <a:p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маңызын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9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437401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білдірмейді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Мен </a:t>
            </a:r>
            <a:r>
              <a:rPr lang="ru-RU" dirty="0" err="1" smtClean="0"/>
              <a:t>концепциясы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«Мен - </a:t>
            </a:r>
            <a:r>
              <a:rPr lang="ru-RU" dirty="0" err="1"/>
              <a:t>концепциясының</a:t>
            </a:r>
            <a:r>
              <a:rPr lang="ru-RU" dirty="0"/>
              <a:t> </a:t>
            </a:r>
            <a:r>
              <a:rPr lang="ru-RU" dirty="0" err="1"/>
              <a:t>мазмұны</a:t>
            </a:r>
            <a:r>
              <a:rPr lang="ru-RU" dirty="0"/>
              <a:t>»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дәрежеде</a:t>
            </a:r>
            <a:r>
              <a:rPr lang="ru-RU" dirty="0"/>
              <a:t> </a:t>
            </a:r>
            <a:r>
              <a:rPr lang="ru-RU" dirty="0" err="1"/>
              <a:t>әлеуметтену</a:t>
            </a:r>
            <a:r>
              <a:rPr lang="ru-RU" dirty="0"/>
              <a:t> </a:t>
            </a:r>
            <a:r>
              <a:rPr lang="ru-RU" dirty="0" err="1"/>
              <a:t>үрдісінің</a:t>
            </a:r>
            <a:r>
              <a:rPr lang="ru-RU" dirty="0"/>
              <a:t> </a:t>
            </a:r>
            <a:r>
              <a:rPr lang="ru-RU" dirty="0" err="1"/>
              <a:t>жемісі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 . «Мен — </a:t>
            </a:r>
            <a:r>
              <a:rPr lang="ru-RU" dirty="0" err="1"/>
              <a:t>Концепциясына</a:t>
            </a:r>
            <a:r>
              <a:rPr lang="ru-RU" dirty="0"/>
              <a:t>» </a:t>
            </a:r>
            <a:r>
              <a:rPr lang="ru-RU" dirty="0" err="1"/>
              <a:t>сүйенетін</a:t>
            </a:r>
            <a:r>
              <a:rPr lang="ru-RU" dirty="0"/>
              <a:t> К. </a:t>
            </a:r>
            <a:r>
              <a:rPr lang="ru-RU" dirty="0" err="1"/>
              <a:t>Роджерс</a:t>
            </a:r>
            <a:r>
              <a:rPr lang="ru-RU" dirty="0"/>
              <a:t> оны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мінезделейді</a:t>
            </a:r>
            <a:r>
              <a:rPr lang="ru-RU" dirty="0"/>
              <a:t>: «Мен - </a:t>
            </a:r>
            <a:r>
              <a:rPr lang="ru-RU" dirty="0" err="1"/>
              <a:t>Концепциясы</a:t>
            </a:r>
            <a:r>
              <a:rPr lang="ru-RU" dirty="0"/>
              <a:t>» </a:t>
            </a:r>
            <a:r>
              <a:rPr lang="ru-RU" dirty="0" err="1"/>
              <a:t>ұйымдасқан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ізді</a:t>
            </a:r>
            <a:r>
              <a:rPr lang="ru-RU" dirty="0"/>
              <a:t> </a:t>
            </a:r>
            <a:r>
              <a:rPr lang="ru-RU" dirty="0" err="1"/>
              <a:t>концептуалды</a:t>
            </a:r>
            <a:r>
              <a:rPr lang="ru-RU" dirty="0"/>
              <a:t> </a:t>
            </a:r>
            <a:r>
              <a:rPr lang="ru-RU" dirty="0" err="1"/>
              <a:t>гештальт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«Мен»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қабылдаудан</a:t>
            </a:r>
            <a:r>
              <a:rPr lang="ru-RU" dirty="0"/>
              <a:t>, «</a:t>
            </a:r>
            <a:r>
              <a:rPr lang="ru-RU" dirty="0" err="1"/>
              <a:t>Менің</a:t>
            </a:r>
            <a:r>
              <a:rPr lang="ru-RU" dirty="0"/>
              <a:t>»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қатынасын</a:t>
            </a:r>
            <a:r>
              <a:rPr lang="ru-RU" dirty="0"/>
              <a:t> </a:t>
            </a:r>
            <a:r>
              <a:rPr lang="ru-RU" dirty="0" err="1"/>
              <a:t>қабылдаудан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, осы </a:t>
            </a:r>
            <a:r>
              <a:rPr lang="ru-RU" dirty="0" err="1"/>
              <a:t>қабылдауларға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кұндылықтар</a:t>
            </a:r>
            <a:r>
              <a:rPr lang="ru-RU" dirty="0"/>
              <a:t>, </a:t>
            </a:r>
            <a:r>
              <a:rPr lang="ru-RU" dirty="0" err="1"/>
              <a:t>өмірдің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жақтарын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». </a:t>
            </a:r>
            <a:r>
              <a:rPr lang="ru-RU" dirty="0" err="1"/>
              <a:t>К.Роджерс</a:t>
            </a:r>
            <a:r>
              <a:rPr lang="ru-RU" dirty="0"/>
              <a:t>, </a:t>
            </a:r>
            <a:r>
              <a:rPr lang="ru-RU" dirty="0" err="1"/>
              <a:t>З.Фрейд</a:t>
            </a:r>
            <a:r>
              <a:rPr lang="ru-RU" dirty="0"/>
              <a:t>, </a:t>
            </a:r>
            <a:r>
              <a:rPr lang="ru-RU" dirty="0" err="1"/>
              <a:t>А.Адлер</a:t>
            </a:r>
            <a:r>
              <a:rPr lang="ru-RU" dirty="0"/>
              <a:t>, </a:t>
            </a:r>
            <a:r>
              <a:rPr lang="ru-RU" dirty="0" err="1"/>
              <a:t>Э,Эриксон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ғалымдар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«Мен - </a:t>
            </a:r>
            <a:r>
              <a:rPr lang="ru-RU" dirty="0" err="1"/>
              <a:t>Концепциясының</a:t>
            </a:r>
            <a:r>
              <a:rPr lang="ru-RU" dirty="0"/>
              <a:t>» </a:t>
            </a:r>
            <a:r>
              <a:rPr lang="ru-RU" dirty="0" err="1"/>
              <a:t>құрылу</a:t>
            </a:r>
            <a:r>
              <a:rPr lang="ru-RU" dirty="0"/>
              <a:t> </a:t>
            </a:r>
            <a:r>
              <a:rPr lang="ru-RU" dirty="0" err="1"/>
              <a:t>үрдісіне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кезеңдер</a:t>
            </a:r>
            <a:r>
              <a:rPr lang="ru-RU" dirty="0"/>
              <a:t> </a:t>
            </a:r>
            <a:r>
              <a:rPr lang="ru-RU" dirty="0" err="1"/>
              <a:t>кестесін</a:t>
            </a:r>
            <a:r>
              <a:rPr lang="ru-RU" dirty="0"/>
              <a:t> </a:t>
            </a:r>
            <a:r>
              <a:rPr lang="ru-RU" dirty="0" err="1"/>
              <a:t>көрсетпеген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13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48681"/>
            <a:ext cx="7125112" cy="531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К.Рождерс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адам</a:t>
            </a:r>
            <a:r>
              <a:rPr lang="ru-RU" sz="2000" dirty="0"/>
              <a:t> </a:t>
            </a:r>
            <a:r>
              <a:rPr lang="ru-RU" sz="2000" dirty="0" err="1"/>
              <a:t>өміріндегі</a:t>
            </a:r>
            <a:r>
              <a:rPr lang="ru-RU" sz="2000" dirty="0"/>
              <a:t> </a:t>
            </a:r>
            <a:r>
              <a:rPr lang="ru-RU" sz="2000" dirty="0" err="1"/>
              <a:t>басқарушы</a:t>
            </a:r>
            <a:r>
              <a:rPr lang="ru-RU" sz="2000" dirty="0"/>
              <a:t> мотив - актуализация </a:t>
            </a:r>
            <a:r>
              <a:rPr lang="ru-RU" sz="2000" dirty="0" err="1"/>
              <a:t>тенденциясы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өзін</a:t>
            </a:r>
            <a:r>
              <a:rPr lang="ru-RU" sz="2000" dirty="0"/>
              <a:t> </a:t>
            </a:r>
            <a:r>
              <a:rPr lang="ru-RU" sz="2000" dirty="0" err="1"/>
              <a:t>сақтап</a:t>
            </a:r>
            <a:r>
              <a:rPr lang="ru-RU" sz="2000" dirty="0"/>
              <a:t> </a:t>
            </a:r>
            <a:r>
              <a:rPr lang="ru-RU" sz="2000" dirty="0" err="1"/>
              <a:t>дамыту</a:t>
            </a:r>
            <a:r>
              <a:rPr lang="ru-RU" sz="2000" dirty="0"/>
              <a:t>,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/>
              <a:t>жақтарын</a:t>
            </a:r>
            <a:r>
              <a:rPr lang="ru-RU" sz="2000" dirty="0"/>
              <a:t> </a:t>
            </a:r>
            <a:r>
              <a:rPr lang="ru-RU" sz="2000" dirty="0" err="1"/>
              <a:t>ашу</a:t>
            </a:r>
            <a:r>
              <a:rPr lang="ru-RU" sz="2000" dirty="0"/>
              <a:t>, осы </a:t>
            </a:r>
            <a:r>
              <a:rPr lang="ru-RU" sz="2000" dirty="0" err="1"/>
              <a:t>фундаменталды</a:t>
            </a:r>
            <a:r>
              <a:rPr lang="ru-RU" sz="2000" dirty="0"/>
              <a:t> тенденция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мотивациялық</a:t>
            </a:r>
            <a:r>
              <a:rPr lang="ru-RU" sz="2000" dirty="0"/>
              <a:t> тенденция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. </a:t>
            </a:r>
            <a:r>
              <a:rPr lang="ru-RU" sz="2000" dirty="0" err="1"/>
              <a:t>Мәнді</a:t>
            </a:r>
            <a:r>
              <a:rPr lang="ru-RU" sz="2000" dirty="0"/>
              <a:t>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шектеулер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антагонистік</a:t>
            </a:r>
            <a:r>
              <a:rPr lang="ru-RU" sz="2000" dirty="0"/>
              <a:t> </a:t>
            </a:r>
            <a:r>
              <a:rPr lang="ru-RU" sz="2000" dirty="0" err="1"/>
              <a:t>әсерлер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актуализация </a:t>
            </a:r>
            <a:r>
              <a:rPr lang="ru-RU" sz="2000" dirty="0" err="1"/>
              <a:t>тенденциясы</a:t>
            </a:r>
            <a:r>
              <a:rPr lang="ru-RU" sz="2000" dirty="0"/>
              <a:t> </a:t>
            </a:r>
            <a:r>
              <a:rPr lang="ru-RU" sz="2000" dirty="0" err="1"/>
              <a:t>әр</a:t>
            </a:r>
            <a:r>
              <a:rPr lang="ru-RU" sz="2000" dirty="0"/>
              <a:t> -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мінез-құлық</a:t>
            </a:r>
            <a:r>
              <a:rPr lang="ru-RU" sz="2000" dirty="0"/>
              <a:t> </a:t>
            </a:r>
            <a:r>
              <a:rPr lang="ru-RU" sz="2000" dirty="0" err="1"/>
              <a:t>формалары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көрінісін</a:t>
            </a:r>
            <a:r>
              <a:rPr lang="ru-RU" sz="2000" dirty="0"/>
              <a:t> </a:t>
            </a:r>
            <a:r>
              <a:rPr lang="ru-RU" sz="2000" dirty="0" err="1"/>
              <a:t>береді</a:t>
            </a:r>
            <a:r>
              <a:rPr lang="ru-RU" sz="2000" dirty="0"/>
              <a:t>. Сонда </a:t>
            </a:r>
            <a:r>
              <a:rPr lang="ru-RU" sz="2000" dirty="0" err="1"/>
              <a:t>тұлғаның</a:t>
            </a:r>
            <a:r>
              <a:rPr lang="ru-RU" sz="2000" dirty="0"/>
              <a:t> </a:t>
            </a:r>
            <a:r>
              <a:rPr lang="ru-RU" sz="2000" dirty="0" err="1"/>
              <a:t>дамуы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мінез-құлқы</a:t>
            </a:r>
            <a:r>
              <a:rPr lang="ru-RU" sz="2000" dirty="0"/>
              <a:t> </a:t>
            </a:r>
            <a:r>
              <a:rPr lang="ru-RU" sz="2000" dirty="0" err="1"/>
              <a:t>қоршаған</a:t>
            </a:r>
            <a:r>
              <a:rPr lang="ru-RU" sz="2000" dirty="0"/>
              <a:t> орта </a:t>
            </a:r>
            <a:r>
              <a:rPr lang="ru-RU" sz="2000" dirty="0" err="1"/>
              <a:t>әсері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белгіленеді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1e366656b362c36ed5e2befe335f1acb5412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">
  <a:themeElements>
    <a:clrScheme name="Другая 5">
      <a:dk1>
        <a:srgbClr val="A24A73"/>
      </a:dk1>
      <a:lt1>
        <a:srgbClr val="200E17"/>
      </a:lt1>
      <a:dk2>
        <a:srgbClr val="A24A73"/>
      </a:dk2>
      <a:lt2>
        <a:srgbClr val="FCE1AF"/>
      </a:lt2>
      <a:accent1>
        <a:srgbClr val="B83D68"/>
      </a:accent1>
      <a:accent2>
        <a:srgbClr val="AC66BB"/>
      </a:accent2>
      <a:accent3>
        <a:srgbClr val="D487C4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Другая 8">
      <a:dk1>
        <a:srgbClr val="8F4004"/>
      </a:dk1>
      <a:lt1>
        <a:srgbClr val="FAAE75"/>
      </a:lt1>
      <a:dk2>
        <a:srgbClr val="F88630"/>
      </a:dk2>
      <a:lt2>
        <a:srgbClr val="FCD6BA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catur">
  <a:themeElements>
    <a:clrScheme name="Другая 5">
      <a:dk1>
        <a:srgbClr val="A24A73"/>
      </a:dk1>
      <a:lt1>
        <a:srgbClr val="200E17"/>
      </a:lt1>
      <a:dk2>
        <a:srgbClr val="A24A73"/>
      </a:dk2>
      <a:lt2>
        <a:srgbClr val="FCE1AF"/>
      </a:lt2>
      <a:accent1>
        <a:srgbClr val="B83D68"/>
      </a:accent1>
      <a:accent2>
        <a:srgbClr val="AC66BB"/>
      </a:accent2>
      <a:accent3>
        <a:srgbClr val="D487C4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pring">
  <a:themeElements>
    <a:clrScheme name="Другая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ckTie">
  <a:themeElements>
    <a:clrScheme name="Другая 8">
      <a:dk1>
        <a:srgbClr val="8F4004"/>
      </a:dk1>
      <a:lt1>
        <a:srgbClr val="FAAE75"/>
      </a:lt1>
      <a:dk2>
        <a:srgbClr val="F88630"/>
      </a:dk2>
      <a:lt2>
        <a:srgbClr val="FCD6BA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Winter">
  <a:themeElements>
    <a:clrScheme name="Другая 10">
      <a:dk1>
        <a:sysClr val="windowText" lastClr="000000"/>
      </a:dk1>
      <a:lt1>
        <a:sysClr val="window" lastClr="FFFFFF"/>
      </a:lt1>
      <a:dk2>
        <a:srgbClr val="306060"/>
      </a:dk2>
      <a:lt2>
        <a:srgbClr val="9ECECE"/>
      </a:lt2>
      <a:accent1>
        <a:srgbClr val="C1EC76"/>
      </a:accent1>
      <a:accent2>
        <a:srgbClr val="FFFF00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521</TotalTime>
  <Words>375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Тема1</vt:lpstr>
      <vt:lpstr>Воздушный поток</vt:lpstr>
      <vt:lpstr>Тема Office</vt:lpstr>
      <vt:lpstr>Солнцестояние</vt:lpstr>
      <vt:lpstr>Mylar</vt:lpstr>
      <vt:lpstr>Decatur</vt:lpstr>
      <vt:lpstr>Spring</vt:lpstr>
      <vt:lpstr>BlackTie</vt:lpstr>
      <vt:lpstr>Winter</vt:lpstr>
      <vt:lpstr>Адамтану тұжырымдамалары</vt:lpstr>
      <vt:lpstr>Маслоу пирамидасы</vt:lpstr>
      <vt:lpstr>Презентация PowerPoint</vt:lpstr>
      <vt:lpstr>Презентация PowerPoint</vt:lpstr>
      <vt:lpstr>Презентация PowerPoint</vt:lpstr>
      <vt:lpstr>Одан толығырақ санатталған иерархия да бар. Жүйеде жеті деңгейлі (приоритеттер) қажеттілік бар:</vt:lpstr>
      <vt:lpstr>Презентация PowerPoint</vt:lpstr>
      <vt:lpstr>Мен концепциясы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020</dc:creator>
  <cp:lastModifiedBy>Admin</cp:lastModifiedBy>
  <cp:revision>11</cp:revision>
  <dcterms:created xsi:type="dcterms:W3CDTF">2013-09-29T09:22:18Z</dcterms:created>
  <dcterms:modified xsi:type="dcterms:W3CDTF">2013-10-20T03:01:48Z</dcterms:modified>
</cp:coreProperties>
</file>